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5" r:id="rId5"/>
    <p:sldId id="298" r:id="rId6"/>
    <p:sldId id="333" r:id="rId7"/>
    <p:sldId id="338" r:id="rId8"/>
    <p:sldId id="339" r:id="rId9"/>
    <p:sldId id="335" r:id="rId10"/>
    <p:sldId id="294" r:id="rId11"/>
    <p:sldId id="274" r:id="rId12"/>
    <p:sldId id="311" r:id="rId13"/>
    <p:sldId id="324" r:id="rId14"/>
    <p:sldId id="336" r:id="rId15"/>
    <p:sldId id="293" r:id="rId16"/>
    <p:sldId id="350" r:id="rId17"/>
    <p:sldId id="325" r:id="rId18"/>
    <p:sldId id="296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705DC-147B-4D4C-A4AD-B7859374CA2E}" v="23" dt="2026-02-23T14:25:02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52" autoAdjust="0"/>
    <p:restoredTop sz="77086" autoAdjust="0"/>
  </p:normalViewPr>
  <p:slideViewPr>
    <p:cSldViewPr>
      <p:cViewPr varScale="1">
        <p:scale>
          <a:sx n="53" d="100"/>
          <a:sy n="53" d="100"/>
        </p:scale>
        <p:origin x="1392" y="3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Jennings" userId="5a1bc3fa-28f2-4862-a31e-6e212f5ccb7e" providerId="ADAL" clId="{AD1211F0-8F0E-4A86-95B6-F8C85A2DB83C}"/>
    <pc:docChg chg="undo custSel addSld delSld modSld">
      <pc:chgData name="Philip Jennings" userId="5a1bc3fa-28f2-4862-a31e-6e212f5ccb7e" providerId="ADAL" clId="{AD1211F0-8F0E-4A86-95B6-F8C85A2DB83C}" dt="2026-02-23T14:25:02.745" v="11424"/>
      <pc:docMkLst>
        <pc:docMk/>
      </pc:docMkLst>
      <pc:sldChg chg="addSp delSp modSp mod modTransition modAnim modNotesTx">
        <pc:chgData name="Philip Jennings" userId="5a1bc3fa-28f2-4862-a31e-6e212f5ccb7e" providerId="ADAL" clId="{AD1211F0-8F0E-4A86-95B6-F8C85A2DB83C}" dt="2026-02-20T14:51:46.169" v="11291"/>
        <pc:sldMkLst>
          <pc:docMk/>
          <pc:sldMk cId="4053639424" sldId="274"/>
        </pc:sldMkLst>
        <pc:picChg chg="add mod">
          <ac:chgData name="Philip Jennings" userId="5a1bc3fa-28f2-4862-a31e-6e212f5ccb7e" providerId="ADAL" clId="{AD1211F0-8F0E-4A86-95B6-F8C85A2DB83C}" dt="2026-02-20T14:51:46.169" v="11291"/>
          <ac:picMkLst>
            <pc:docMk/>
            <pc:sldMk cId="4053639424" sldId="274"/>
            <ac:picMk id="12" creationId="{72B9741C-E6A6-33D3-AD26-50C8D0E7274B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0T14:59:09.113" v="11306"/>
        <pc:sldMkLst>
          <pc:docMk/>
          <pc:sldMk cId="3070566202" sldId="293"/>
        </pc:sldMkLst>
        <pc:spChg chg="mod">
          <ac:chgData name="Philip Jennings" userId="5a1bc3fa-28f2-4862-a31e-6e212f5ccb7e" providerId="ADAL" clId="{AD1211F0-8F0E-4A86-95B6-F8C85A2DB83C}" dt="2026-02-20T14:13:12.660" v="10981" actId="207"/>
          <ac:spMkLst>
            <pc:docMk/>
            <pc:sldMk cId="3070566202" sldId="293"/>
            <ac:spMk id="3" creationId="{00000000-0000-0000-0000-000000000000}"/>
          </ac:spMkLst>
        </pc:spChg>
        <pc:picChg chg="add mod">
          <ac:chgData name="Philip Jennings" userId="5a1bc3fa-28f2-4862-a31e-6e212f5ccb7e" providerId="ADAL" clId="{AD1211F0-8F0E-4A86-95B6-F8C85A2DB83C}" dt="2026-02-20T14:59:09.113" v="11306"/>
          <ac:picMkLst>
            <pc:docMk/>
            <pc:sldMk cId="3070566202" sldId="293"/>
            <ac:picMk id="13" creationId="{6CD47CB7-2DCE-A6A4-14DB-6488760CA818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3T14:25:02.745" v="11424"/>
        <pc:sldMkLst>
          <pc:docMk/>
          <pc:sldMk cId="3427769395" sldId="294"/>
        </pc:sldMkLst>
        <pc:spChg chg="del mod">
          <ac:chgData name="Philip Jennings" userId="5a1bc3fa-28f2-4862-a31e-6e212f5ccb7e" providerId="ADAL" clId="{AD1211F0-8F0E-4A86-95B6-F8C85A2DB83C}" dt="2026-02-23T12:29:31.594" v="11332" actId="21"/>
          <ac:spMkLst>
            <pc:docMk/>
            <pc:sldMk cId="3427769395" sldId="294"/>
            <ac:spMk id="2" creationId="{00000000-0000-0000-0000-000000000000}"/>
          </ac:spMkLst>
        </pc:spChg>
        <pc:spChg chg="del">
          <ac:chgData name="Philip Jennings" userId="5a1bc3fa-28f2-4862-a31e-6e212f5ccb7e" providerId="ADAL" clId="{AD1211F0-8F0E-4A86-95B6-F8C85A2DB83C}" dt="2026-02-23T12:28:55.266" v="11326" actId="21"/>
          <ac:spMkLst>
            <pc:docMk/>
            <pc:sldMk cId="3427769395" sldId="294"/>
            <ac:spMk id="3" creationId="{00000000-0000-0000-0000-000000000000}"/>
          </ac:spMkLst>
        </pc:spChg>
        <pc:spChg chg="add del mod">
          <ac:chgData name="Philip Jennings" userId="5a1bc3fa-28f2-4862-a31e-6e212f5ccb7e" providerId="ADAL" clId="{AD1211F0-8F0E-4A86-95B6-F8C85A2DB83C}" dt="2026-02-23T12:29:06.880" v="11328"/>
          <ac:spMkLst>
            <pc:docMk/>
            <pc:sldMk cId="3427769395" sldId="294"/>
            <ac:spMk id="8" creationId="{C16AB2C9-DFFB-0858-7BC7-C184264C53CE}"/>
          </ac:spMkLst>
        </pc:spChg>
        <pc:spChg chg="add mod">
          <ac:chgData name="Philip Jennings" userId="5a1bc3fa-28f2-4862-a31e-6e212f5ccb7e" providerId="ADAL" clId="{AD1211F0-8F0E-4A86-95B6-F8C85A2DB83C}" dt="2026-02-23T12:29:06.880" v="11328"/>
          <ac:spMkLst>
            <pc:docMk/>
            <pc:sldMk cId="3427769395" sldId="294"/>
            <ac:spMk id="9" creationId="{7942BC02-DBFC-FF35-FF5D-C3E1D5E034D9}"/>
          </ac:spMkLst>
        </pc:spChg>
        <pc:spChg chg="add del mod">
          <ac:chgData name="Philip Jennings" userId="5a1bc3fa-28f2-4862-a31e-6e212f5ccb7e" providerId="ADAL" clId="{AD1211F0-8F0E-4A86-95B6-F8C85A2DB83C}" dt="2026-02-23T12:29:37.758" v="11333"/>
          <ac:spMkLst>
            <pc:docMk/>
            <pc:sldMk cId="3427769395" sldId="294"/>
            <ac:spMk id="11" creationId="{8FB4289B-7475-FE29-5625-BBB16AA61B15}"/>
          </ac:spMkLst>
        </pc:spChg>
        <pc:spChg chg="add mod">
          <ac:chgData name="Philip Jennings" userId="5a1bc3fa-28f2-4862-a31e-6e212f5ccb7e" providerId="ADAL" clId="{AD1211F0-8F0E-4A86-95B6-F8C85A2DB83C}" dt="2026-02-23T12:29:37.839" v="11334" actId="27636"/>
          <ac:spMkLst>
            <pc:docMk/>
            <pc:sldMk cId="3427769395" sldId="294"/>
            <ac:spMk id="12" creationId="{00000000-0000-0000-0000-000000000000}"/>
          </ac:spMkLst>
        </pc:spChg>
        <pc:picChg chg="add del mod ord">
          <ac:chgData name="Philip Jennings" userId="5a1bc3fa-28f2-4862-a31e-6e212f5ccb7e" providerId="ADAL" clId="{AD1211F0-8F0E-4A86-95B6-F8C85A2DB83C}" dt="2026-02-23T14:20:21.421" v="11418"/>
          <ac:picMkLst>
            <pc:docMk/>
            <pc:sldMk cId="3427769395" sldId="294"/>
            <ac:picMk id="3" creationId="{6F1E78B4-6A2C-A7B1-85E0-8FCCE544DC36}"/>
          </ac:picMkLst>
        </pc:picChg>
        <pc:picChg chg="del mod">
          <ac:chgData name="Philip Jennings" userId="5a1bc3fa-28f2-4862-a31e-6e212f5ccb7e" providerId="ADAL" clId="{AD1211F0-8F0E-4A86-95B6-F8C85A2DB83C}" dt="2026-02-23T12:28:20.514" v="11323" actId="478"/>
          <ac:picMkLst>
            <pc:docMk/>
            <pc:sldMk cId="3427769395" sldId="294"/>
            <ac:picMk id="4" creationId="{00000000-0000-0000-0000-000000000000}"/>
          </ac:picMkLst>
        </pc:picChg>
        <pc:picChg chg="add del mod">
          <ac:chgData name="Philip Jennings" userId="5a1bc3fa-28f2-4862-a31e-6e212f5ccb7e" providerId="ADAL" clId="{AD1211F0-8F0E-4A86-95B6-F8C85A2DB83C}" dt="2026-02-23T14:22:54.623" v="11420"/>
          <ac:picMkLst>
            <pc:docMk/>
            <pc:sldMk cId="3427769395" sldId="294"/>
            <ac:picMk id="4" creationId="{0F0B723A-D9A2-CA53-8BF0-00A7998E9132}"/>
          </ac:picMkLst>
        </pc:picChg>
        <pc:picChg chg="add mod">
          <ac:chgData name="Philip Jennings" userId="5a1bc3fa-28f2-4862-a31e-6e212f5ccb7e" providerId="ADAL" clId="{AD1211F0-8F0E-4A86-95B6-F8C85A2DB83C}" dt="2026-02-23T12:30:02.909" v="11336" actId="1076"/>
          <ac:picMkLst>
            <pc:docMk/>
            <pc:sldMk cId="3427769395" sldId="294"/>
            <ac:picMk id="5" creationId="{1582316E-473D-E21C-993E-5B8D27ABCF46}"/>
          </ac:picMkLst>
        </pc:picChg>
        <pc:picChg chg="add del mod">
          <ac:chgData name="Philip Jennings" userId="5a1bc3fa-28f2-4862-a31e-6e212f5ccb7e" providerId="ADAL" clId="{AD1211F0-8F0E-4A86-95B6-F8C85A2DB83C}" dt="2026-02-23T14:19:52.782" v="11417"/>
          <ac:picMkLst>
            <pc:docMk/>
            <pc:sldMk cId="3427769395" sldId="294"/>
            <ac:picMk id="7" creationId="{1F4C67B7-3769-01DC-3946-76FD5F678648}"/>
          </ac:picMkLst>
        </pc:picChg>
        <pc:picChg chg="add del mod ord">
          <ac:chgData name="Philip Jennings" userId="5a1bc3fa-28f2-4862-a31e-6e212f5ccb7e" providerId="ADAL" clId="{AD1211F0-8F0E-4A86-95B6-F8C85A2DB83C}" dt="2026-02-23T14:23:23.278" v="11421"/>
          <ac:picMkLst>
            <pc:docMk/>
            <pc:sldMk cId="3427769395" sldId="294"/>
            <ac:picMk id="11" creationId="{3C873AFF-7D30-F0D2-490B-66C5579B0609}"/>
          </ac:picMkLst>
        </pc:picChg>
        <pc:picChg chg="add del mod">
          <ac:chgData name="Philip Jennings" userId="5a1bc3fa-28f2-4862-a31e-6e212f5ccb7e" providerId="ADAL" clId="{AD1211F0-8F0E-4A86-95B6-F8C85A2DB83C}" dt="2026-02-23T14:24:36.843" v="11423"/>
          <ac:picMkLst>
            <pc:docMk/>
            <pc:sldMk cId="3427769395" sldId="294"/>
            <ac:picMk id="13" creationId="{02C36B6B-28CE-7665-B1C6-572C9005D21C}"/>
          </ac:picMkLst>
        </pc:picChg>
        <pc:picChg chg="add del mod ord">
          <ac:chgData name="Philip Jennings" userId="5a1bc3fa-28f2-4862-a31e-6e212f5ccb7e" providerId="ADAL" clId="{AD1211F0-8F0E-4A86-95B6-F8C85A2DB83C}" dt="2026-02-23T14:25:02.745" v="11424"/>
          <ac:picMkLst>
            <pc:docMk/>
            <pc:sldMk cId="3427769395" sldId="294"/>
            <ac:picMk id="18" creationId="{096B9FC1-585E-E5C9-9C9C-0EB96C6989ED}"/>
          </ac:picMkLst>
        </pc:picChg>
        <pc:picChg chg="add mod">
          <ac:chgData name="Philip Jennings" userId="5a1bc3fa-28f2-4862-a31e-6e212f5ccb7e" providerId="ADAL" clId="{AD1211F0-8F0E-4A86-95B6-F8C85A2DB83C}" dt="2026-02-23T14:25:02.745" v="11424"/>
          <ac:picMkLst>
            <pc:docMk/>
            <pc:sldMk cId="3427769395" sldId="294"/>
            <ac:picMk id="19" creationId="{2733219E-AF10-5D11-2E4A-E6855D673BBD}"/>
          </ac:picMkLst>
        </pc:picChg>
      </pc:sldChg>
      <pc:sldChg chg="addSp modSp">
        <pc:chgData name="Philip Jennings" userId="5a1bc3fa-28f2-4862-a31e-6e212f5ccb7e" providerId="ADAL" clId="{AD1211F0-8F0E-4A86-95B6-F8C85A2DB83C}" dt="2026-02-03T16:57:35.297" v="10303"/>
        <pc:sldMkLst>
          <pc:docMk/>
          <pc:sldMk cId="578381389" sldId="296"/>
        </pc:sldMkLst>
        <pc:picChg chg="add mod">
          <ac:chgData name="Philip Jennings" userId="5a1bc3fa-28f2-4862-a31e-6e212f5ccb7e" providerId="ADAL" clId="{AD1211F0-8F0E-4A86-95B6-F8C85A2DB83C}" dt="2026-02-03T16:57:35.297" v="10303"/>
          <ac:picMkLst>
            <pc:docMk/>
            <pc:sldMk cId="578381389" sldId="296"/>
            <ac:picMk id="7" creationId="{31D1A997-CC18-BED2-2A87-152E2067A798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3T12:43:07.755" v="11415" actId="1076"/>
        <pc:sldMkLst>
          <pc:docMk/>
          <pc:sldMk cId="289937139" sldId="298"/>
        </pc:sldMkLst>
        <pc:picChg chg="mod">
          <ac:chgData name="Philip Jennings" userId="5a1bc3fa-28f2-4862-a31e-6e212f5ccb7e" providerId="ADAL" clId="{AD1211F0-8F0E-4A86-95B6-F8C85A2DB83C}" dt="2026-02-23T12:43:07.755" v="11415" actId="1076"/>
          <ac:picMkLst>
            <pc:docMk/>
            <pc:sldMk cId="289937139" sldId="298"/>
            <ac:picMk id="5" creationId="{00000000-0000-0000-0000-000000000000}"/>
          </ac:picMkLst>
        </pc:picChg>
        <pc:picChg chg="add mod">
          <ac:chgData name="Philip Jennings" userId="5a1bc3fa-28f2-4862-a31e-6e212f5ccb7e" providerId="ADAL" clId="{AD1211F0-8F0E-4A86-95B6-F8C85A2DB83C}" dt="2026-02-20T14:37:14.755" v="11249"/>
          <ac:picMkLst>
            <pc:docMk/>
            <pc:sldMk cId="289937139" sldId="298"/>
            <ac:picMk id="7" creationId="{DB6F7ABB-7373-59F1-AF94-471400D87A76}"/>
          </ac:picMkLst>
        </pc:picChg>
      </pc:sldChg>
      <pc:sldChg chg="addSp delSp modSp mod modTransition modAnim">
        <pc:chgData name="Philip Jennings" userId="5a1bc3fa-28f2-4862-a31e-6e212f5ccb7e" providerId="ADAL" clId="{AD1211F0-8F0E-4A86-95B6-F8C85A2DB83C}" dt="2026-02-04T16:20:20.173" v="10324"/>
        <pc:sldMkLst>
          <pc:docMk/>
          <pc:sldMk cId="2211779457" sldId="305"/>
        </pc:sldMkLst>
        <pc:picChg chg="add mod">
          <ac:chgData name="Philip Jennings" userId="5a1bc3fa-28f2-4862-a31e-6e212f5ccb7e" providerId="ADAL" clId="{AD1211F0-8F0E-4A86-95B6-F8C85A2DB83C}" dt="2026-02-04T16:20:20.173" v="10324"/>
          <ac:picMkLst>
            <pc:docMk/>
            <pc:sldMk cId="2211779457" sldId="305"/>
            <ac:picMk id="8" creationId="{EED5D839-BE06-A76C-0FB3-60866DD23316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3T12:35:23.891" v="11369" actId="1076"/>
        <pc:sldMkLst>
          <pc:docMk/>
          <pc:sldMk cId="154475022" sldId="311"/>
        </pc:sldMkLst>
        <pc:spChg chg="mod">
          <ac:chgData name="Philip Jennings" userId="5a1bc3fa-28f2-4862-a31e-6e212f5ccb7e" providerId="ADAL" clId="{AD1211F0-8F0E-4A86-95B6-F8C85A2DB83C}" dt="2026-02-23T12:31:09.935" v="11342" actId="21"/>
          <ac:spMkLst>
            <pc:docMk/>
            <pc:sldMk cId="154475022" sldId="311"/>
            <ac:spMk id="2" creationId="{00000000-0000-0000-0000-000000000000}"/>
          </ac:spMkLst>
        </pc:spChg>
        <pc:spChg chg="mod">
          <ac:chgData name="Philip Jennings" userId="5a1bc3fa-28f2-4862-a31e-6e212f5ccb7e" providerId="ADAL" clId="{AD1211F0-8F0E-4A86-95B6-F8C85A2DB83C}" dt="2026-02-23T12:30:44.892" v="11339" actId="21"/>
          <ac:spMkLst>
            <pc:docMk/>
            <pc:sldMk cId="154475022" sldId="311"/>
            <ac:spMk id="3" creationId="{00000000-0000-0000-0000-000000000000}"/>
          </ac:spMkLst>
        </pc:spChg>
        <pc:spChg chg="add mod">
          <ac:chgData name="Philip Jennings" userId="5a1bc3fa-28f2-4862-a31e-6e212f5ccb7e" providerId="ADAL" clId="{AD1211F0-8F0E-4A86-95B6-F8C85A2DB83C}" dt="2026-02-23T12:34:14.817" v="11364" actId="14100"/>
          <ac:spMkLst>
            <pc:docMk/>
            <pc:sldMk cId="154475022" sldId="311"/>
            <ac:spMk id="6" creationId="{755B3F40-D082-13FA-473E-1E4C8803B99D}"/>
          </ac:spMkLst>
        </pc:spChg>
        <pc:spChg chg="add mod">
          <ac:chgData name="Philip Jennings" userId="5a1bc3fa-28f2-4862-a31e-6e212f5ccb7e" providerId="ADAL" clId="{AD1211F0-8F0E-4A86-95B6-F8C85A2DB83C}" dt="2026-02-23T12:34:29.467" v="11365" actId="207"/>
          <ac:spMkLst>
            <pc:docMk/>
            <pc:sldMk cId="154475022" sldId="311"/>
            <ac:spMk id="9" creationId="{67DD7DFD-D603-676D-28A6-A7F2F21B92D0}"/>
          </ac:spMkLst>
        </pc:spChg>
        <pc:picChg chg="add mod">
          <ac:chgData name="Philip Jennings" userId="5a1bc3fa-28f2-4862-a31e-6e212f5ccb7e" providerId="ADAL" clId="{AD1211F0-8F0E-4A86-95B6-F8C85A2DB83C}" dt="2026-02-23T12:35:23.891" v="11369" actId="1076"/>
          <ac:picMkLst>
            <pc:docMk/>
            <pc:sldMk cId="154475022" sldId="311"/>
            <ac:picMk id="4" creationId="{D57BDB53-3219-4539-86EA-52CB7B5E53D0}"/>
          </ac:picMkLst>
        </pc:picChg>
        <pc:picChg chg="add mod">
          <ac:chgData name="Philip Jennings" userId="5a1bc3fa-28f2-4862-a31e-6e212f5ccb7e" providerId="ADAL" clId="{AD1211F0-8F0E-4A86-95B6-F8C85A2DB83C}" dt="2026-02-20T14:53:35.377" v="11294"/>
          <ac:picMkLst>
            <pc:docMk/>
            <pc:sldMk cId="154475022" sldId="311"/>
            <ac:picMk id="7" creationId="{B4D240A4-1B6F-287A-0BF9-A1A684E43404}"/>
          </ac:picMkLst>
        </pc:picChg>
        <pc:picChg chg="add mod">
          <ac:chgData name="Philip Jennings" userId="5a1bc3fa-28f2-4862-a31e-6e212f5ccb7e" providerId="ADAL" clId="{AD1211F0-8F0E-4A86-95B6-F8C85A2DB83C}" dt="2026-02-23T12:34:52.616" v="11368" actId="14100"/>
          <ac:picMkLst>
            <pc:docMk/>
            <pc:sldMk cId="154475022" sldId="311"/>
            <ac:picMk id="10" creationId="{9A7BAA0E-F81D-3024-2325-B085C5CEE527}"/>
          </ac:picMkLst>
        </pc:picChg>
        <pc:picChg chg="del">
          <ac:chgData name="Philip Jennings" userId="5a1bc3fa-28f2-4862-a31e-6e212f5ccb7e" providerId="ADAL" clId="{AD1211F0-8F0E-4A86-95B6-F8C85A2DB83C}" dt="2026-02-23T12:31:37.207" v="11348" actId="21"/>
          <ac:picMkLst>
            <pc:docMk/>
            <pc:sldMk cId="154475022" sldId="311"/>
            <ac:picMk id="1026" creationId="{9A7BAA0E-F81D-3024-2325-B085C5CEE527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0T14:55:01.194" v="11297"/>
        <pc:sldMkLst>
          <pc:docMk/>
          <pc:sldMk cId="3536766249" sldId="324"/>
        </pc:sldMkLst>
        <pc:spChg chg="mod">
          <ac:chgData name="Philip Jennings" userId="5a1bc3fa-28f2-4862-a31e-6e212f5ccb7e" providerId="ADAL" clId="{AD1211F0-8F0E-4A86-95B6-F8C85A2DB83C}" dt="2026-02-20T13:48:32.357" v="10564" actId="1076"/>
          <ac:spMkLst>
            <pc:docMk/>
            <pc:sldMk cId="3536766249" sldId="324"/>
            <ac:spMk id="5" creationId="{00000000-0000-0000-0000-000000000000}"/>
          </ac:spMkLst>
        </pc:spChg>
        <pc:spChg chg="mod">
          <ac:chgData name="Philip Jennings" userId="5a1bc3fa-28f2-4862-a31e-6e212f5ccb7e" providerId="ADAL" clId="{AD1211F0-8F0E-4A86-95B6-F8C85A2DB83C}" dt="2026-02-20T13:48:29.143" v="10563" actId="1076"/>
          <ac:spMkLst>
            <pc:docMk/>
            <pc:sldMk cId="3536766249" sldId="324"/>
            <ac:spMk id="6" creationId="{00000000-0000-0000-0000-000000000000}"/>
          </ac:spMkLst>
        </pc:spChg>
        <pc:spChg chg="mod">
          <ac:chgData name="Philip Jennings" userId="5a1bc3fa-28f2-4862-a31e-6e212f5ccb7e" providerId="ADAL" clId="{AD1211F0-8F0E-4A86-95B6-F8C85A2DB83C}" dt="2026-02-20T13:48:27.221" v="10562" actId="1076"/>
          <ac:spMkLst>
            <pc:docMk/>
            <pc:sldMk cId="3536766249" sldId="324"/>
            <ac:spMk id="7" creationId="{00000000-0000-0000-0000-000000000000}"/>
          </ac:spMkLst>
        </pc:spChg>
        <pc:spChg chg="mod">
          <ac:chgData name="Philip Jennings" userId="5a1bc3fa-28f2-4862-a31e-6e212f5ccb7e" providerId="ADAL" clId="{AD1211F0-8F0E-4A86-95B6-F8C85A2DB83C}" dt="2026-02-20T13:48:08.082" v="10556" actId="1076"/>
          <ac:spMkLst>
            <pc:docMk/>
            <pc:sldMk cId="3536766249" sldId="324"/>
            <ac:spMk id="8" creationId="{00000000-0000-0000-0000-000000000000}"/>
          </ac:spMkLst>
        </pc:spChg>
        <pc:spChg chg="mod">
          <ac:chgData name="Philip Jennings" userId="5a1bc3fa-28f2-4862-a31e-6e212f5ccb7e" providerId="ADAL" clId="{AD1211F0-8F0E-4A86-95B6-F8C85A2DB83C}" dt="2026-02-20T13:48:35.157" v="10565" actId="1076"/>
          <ac:spMkLst>
            <pc:docMk/>
            <pc:sldMk cId="3536766249" sldId="324"/>
            <ac:spMk id="9" creationId="{00000000-0000-0000-0000-000000000000}"/>
          </ac:spMkLst>
        </pc:spChg>
        <pc:picChg chg="mod">
          <ac:chgData name="Philip Jennings" userId="5a1bc3fa-28f2-4862-a31e-6e212f5ccb7e" providerId="ADAL" clId="{AD1211F0-8F0E-4A86-95B6-F8C85A2DB83C}" dt="2026-02-20T13:48:13.866" v="10558" actId="1076"/>
          <ac:picMkLst>
            <pc:docMk/>
            <pc:sldMk cId="3536766249" sldId="324"/>
            <ac:picMk id="4" creationId="{00000000-0000-0000-0000-000000000000}"/>
          </ac:picMkLst>
        </pc:picChg>
        <pc:picChg chg="add mod">
          <ac:chgData name="Philip Jennings" userId="5a1bc3fa-28f2-4862-a31e-6e212f5ccb7e" providerId="ADAL" clId="{AD1211F0-8F0E-4A86-95B6-F8C85A2DB83C}" dt="2026-02-20T14:55:01.194" v="11297"/>
          <ac:picMkLst>
            <pc:docMk/>
            <pc:sldMk cId="3536766249" sldId="324"/>
            <ac:picMk id="12" creationId="{7CA45BF2-D4B5-A8B0-F551-56A78FCA108B}"/>
          </ac:picMkLst>
        </pc:picChg>
      </pc:sldChg>
      <pc:sldChg chg="addSp modSp">
        <pc:chgData name="Philip Jennings" userId="5a1bc3fa-28f2-4862-a31e-6e212f5ccb7e" providerId="ADAL" clId="{AD1211F0-8F0E-4A86-95B6-F8C85A2DB83C}" dt="2026-02-03T16:57:01.005" v="10302"/>
        <pc:sldMkLst>
          <pc:docMk/>
          <pc:sldMk cId="532163286" sldId="325"/>
        </pc:sldMkLst>
        <pc:picChg chg="add mod">
          <ac:chgData name="Philip Jennings" userId="5a1bc3fa-28f2-4862-a31e-6e212f5ccb7e" providerId="ADAL" clId="{AD1211F0-8F0E-4A86-95B6-F8C85A2DB83C}" dt="2026-02-03T16:57:01.005" v="10302"/>
          <ac:picMkLst>
            <pc:docMk/>
            <pc:sldMk cId="532163286" sldId="325"/>
            <ac:picMk id="9" creationId="{03859D51-9FA2-3B1C-FD74-A21EB645D2E1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0T14:39:35.531" v="11255"/>
        <pc:sldMkLst>
          <pc:docMk/>
          <pc:sldMk cId="3885145166" sldId="333"/>
        </pc:sldMkLst>
        <pc:picChg chg="add mod">
          <ac:chgData name="Philip Jennings" userId="5a1bc3fa-28f2-4862-a31e-6e212f5ccb7e" providerId="ADAL" clId="{AD1211F0-8F0E-4A86-95B6-F8C85A2DB83C}" dt="2026-02-20T14:39:35.531" v="11255"/>
          <ac:picMkLst>
            <pc:docMk/>
            <pc:sldMk cId="3885145166" sldId="333"/>
            <ac:picMk id="16" creationId="{109036E2-FB2A-8D3A-1D06-1DEDFC4137AD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3T12:28:09.584" v="11321" actId="1076"/>
        <pc:sldMkLst>
          <pc:docMk/>
          <pc:sldMk cId="2406507487" sldId="335"/>
        </pc:sldMkLst>
        <pc:spChg chg="mod">
          <ac:chgData name="Philip Jennings" userId="5a1bc3fa-28f2-4862-a31e-6e212f5ccb7e" providerId="ADAL" clId="{AD1211F0-8F0E-4A86-95B6-F8C85A2DB83C}" dt="2026-02-20T13:35:35.192" v="10522" actId="27636"/>
          <ac:spMkLst>
            <pc:docMk/>
            <pc:sldMk cId="2406507487" sldId="335"/>
            <ac:spMk id="3" creationId="{00000000-0000-0000-0000-000000000000}"/>
          </ac:spMkLst>
        </pc:spChg>
        <pc:picChg chg="mod">
          <ac:chgData name="Philip Jennings" userId="5a1bc3fa-28f2-4862-a31e-6e212f5ccb7e" providerId="ADAL" clId="{AD1211F0-8F0E-4A86-95B6-F8C85A2DB83C}" dt="2026-02-23T12:28:09.584" v="11321" actId="1076"/>
          <ac:picMkLst>
            <pc:docMk/>
            <pc:sldMk cId="2406507487" sldId="335"/>
            <ac:picMk id="5" creationId="{00000000-0000-0000-0000-000000000000}"/>
          </ac:picMkLst>
        </pc:picChg>
        <pc:picChg chg="add mod">
          <ac:chgData name="Philip Jennings" userId="5a1bc3fa-28f2-4862-a31e-6e212f5ccb7e" providerId="ADAL" clId="{AD1211F0-8F0E-4A86-95B6-F8C85A2DB83C}" dt="2026-02-20T14:47:55.568" v="11281"/>
          <ac:picMkLst>
            <pc:docMk/>
            <pc:sldMk cId="2406507487" sldId="335"/>
            <ac:picMk id="20" creationId="{E7C9DAF2-1185-9A64-1E36-13965AE48FE3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3T12:42:20.364" v="11414" actId="207"/>
        <pc:sldMkLst>
          <pc:docMk/>
          <pc:sldMk cId="2171614116" sldId="336"/>
        </pc:sldMkLst>
        <pc:spChg chg="del">
          <ac:chgData name="Philip Jennings" userId="5a1bc3fa-28f2-4862-a31e-6e212f5ccb7e" providerId="ADAL" clId="{AD1211F0-8F0E-4A86-95B6-F8C85A2DB83C}" dt="2026-02-23T12:39:07.563" v="11391" actId="21"/>
          <ac:spMkLst>
            <pc:docMk/>
            <pc:sldMk cId="2171614116" sldId="336"/>
            <ac:spMk id="5" creationId="{00000000-0000-0000-0000-000000000000}"/>
          </ac:spMkLst>
        </pc:spChg>
        <pc:spChg chg="del">
          <ac:chgData name="Philip Jennings" userId="5a1bc3fa-28f2-4862-a31e-6e212f5ccb7e" providerId="ADAL" clId="{AD1211F0-8F0E-4A86-95B6-F8C85A2DB83C}" dt="2026-02-23T12:37:44.400" v="11381" actId="21"/>
          <ac:spMkLst>
            <pc:docMk/>
            <pc:sldMk cId="2171614116" sldId="336"/>
            <ac:spMk id="6" creationId="{17CE3213-6410-4D3C-9F07-5932A195A687}"/>
          </ac:spMkLst>
        </pc:spChg>
        <pc:spChg chg="add del mod">
          <ac:chgData name="Philip Jennings" userId="5a1bc3fa-28f2-4862-a31e-6e212f5ccb7e" providerId="ADAL" clId="{AD1211F0-8F0E-4A86-95B6-F8C85A2DB83C}" dt="2026-02-23T12:38:20.361" v="11384" actId="21"/>
          <ac:spMkLst>
            <pc:docMk/>
            <pc:sldMk cId="2171614116" sldId="336"/>
            <ac:spMk id="9" creationId="{7C4A222B-565D-0CC7-D750-AFF0885CE868}"/>
          </ac:spMkLst>
        </pc:spChg>
        <pc:spChg chg="del mod">
          <ac:chgData name="Philip Jennings" userId="5a1bc3fa-28f2-4862-a31e-6e212f5ccb7e" providerId="ADAL" clId="{AD1211F0-8F0E-4A86-95B6-F8C85A2DB83C}" dt="2026-02-23T12:38:39.246" v="11387" actId="21"/>
          <ac:spMkLst>
            <pc:docMk/>
            <pc:sldMk cId="2171614116" sldId="336"/>
            <ac:spMk id="10" creationId="{EB70AC85-BC50-8112-3CDC-D679C7DABFD1}"/>
          </ac:spMkLst>
        </pc:spChg>
        <pc:spChg chg="add mod">
          <ac:chgData name="Philip Jennings" userId="5a1bc3fa-28f2-4862-a31e-6e212f5ccb7e" providerId="ADAL" clId="{AD1211F0-8F0E-4A86-95B6-F8C85A2DB83C}" dt="2026-02-23T12:40:50.667" v="11405" actId="1076"/>
          <ac:spMkLst>
            <pc:docMk/>
            <pc:sldMk cId="2171614116" sldId="336"/>
            <ac:spMk id="13" creationId="{B06F87B7-DE2D-E60B-2CDD-86A51420957D}"/>
          </ac:spMkLst>
        </pc:spChg>
        <pc:spChg chg="add mod">
          <ac:chgData name="Philip Jennings" userId="5a1bc3fa-28f2-4862-a31e-6e212f5ccb7e" providerId="ADAL" clId="{AD1211F0-8F0E-4A86-95B6-F8C85A2DB83C}" dt="2026-02-23T12:42:08.401" v="11413" actId="207"/>
          <ac:spMkLst>
            <pc:docMk/>
            <pc:sldMk cId="2171614116" sldId="336"/>
            <ac:spMk id="14" creationId="{90275561-B085-8066-88BC-1A28B745BBCB}"/>
          </ac:spMkLst>
        </pc:spChg>
        <pc:spChg chg="add mod">
          <ac:chgData name="Philip Jennings" userId="5a1bc3fa-28f2-4862-a31e-6e212f5ccb7e" providerId="ADAL" clId="{AD1211F0-8F0E-4A86-95B6-F8C85A2DB83C}" dt="2026-02-23T12:42:20.364" v="11414" actId="207"/>
          <ac:spMkLst>
            <pc:docMk/>
            <pc:sldMk cId="2171614116" sldId="336"/>
            <ac:spMk id="15" creationId="{0EA178E0-A601-FB09-DD25-CD9E5FFE9BA4}"/>
          </ac:spMkLst>
        </pc:spChg>
        <pc:picChg chg="del mod">
          <ac:chgData name="Philip Jennings" userId="5a1bc3fa-28f2-4862-a31e-6e212f5ccb7e" providerId="ADAL" clId="{AD1211F0-8F0E-4A86-95B6-F8C85A2DB83C}" dt="2026-02-23T12:35:55.286" v="11372" actId="478"/>
          <ac:picMkLst>
            <pc:docMk/>
            <pc:sldMk cId="2171614116" sldId="336"/>
            <ac:picMk id="3" creationId="{00000000-0000-0000-0000-000000000000}"/>
          </ac:picMkLst>
        </pc:picChg>
        <pc:picChg chg="del mod">
          <ac:chgData name="Philip Jennings" userId="5a1bc3fa-28f2-4862-a31e-6e212f5ccb7e" providerId="ADAL" clId="{AD1211F0-8F0E-4A86-95B6-F8C85A2DB83C}" dt="2026-02-23T12:36:32.599" v="11376" actId="21"/>
          <ac:picMkLst>
            <pc:docMk/>
            <pc:sldMk cId="2171614116" sldId="336"/>
            <ac:picMk id="4" creationId="{00000000-0000-0000-0000-000000000000}"/>
          </ac:picMkLst>
        </pc:picChg>
        <pc:picChg chg="add mod">
          <ac:chgData name="Philip Jennings" userId="5a1bc3fa-28f2-4862-a31e-6e212f5ccb7e" providerId="ADAL" clId="{AD1211F0-8F0E-4A86-95B6-F8C85A2DB83C}" dt="2026-02-23T12:41:28.945" v="11410" actId="1076"/>
          <ac:picMkLst>
            <pc:docMk/>
            <pc:sldMk cId="2171614116" sldId="336"/>
            <ac:picMk id="7" creationId="{9AB3832D-80E7-9371-4872-3418B7056F42}"/>
          </ac:picMkLst>
        </pc:picChg>
        <pc:picChg chg="add mod">
          <ac:chgData name="Philip Jennings" userId="5a1bc3fa-28f2-4862-a31e-6e212f5ccb7e" providerId="ADAL" clId="{AD1211F0-8F0E-4A86-95B6-F8C85A2DB83C}" dt="2026-02-20T14:56:53.445" v="11300"/>
          <ac:picMkLst>
            <pc:docMk/>
            <pc:sldMk cId="2171614116" sldId="336"/>
            <ac:picMk id="11" creationId="{7B10A8D5-F0E4-ADFF-3AC6-E08C5B79F8AE}"/>
          </ac:picMkLst>
        </pc:picChg>
        <pc:picChg chg="add mod">
          <ac:chgData name="Philip Jennings" userId="5a1bc3fa-28f2-4862-a31e-6e212f5ccb7e" providerId="ADAL" clId="{AD1211F0-8F0E-4A86-95B6-F8C85A2DB83C}" dt="2026-02-23T12:41:36.133" v="11411" actId="1076"/>
          <ac:picMkLst>
            <pc:docMk/>
            <pc:sldMk cId="2171614116" sldId="336"/>
            <ac:picMk id="12" creationId="{F1F0A12D-828F-C679-36C2-AB09B76701FA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0T14:41:54.792" v="11264"/>
        <pc:sldMkLst>
          <pc:docMk/>
          <pc:sldMk cId="3855861411" sldId="338"/>
        </pc:sldMkLst>
        <pc:spChg chg="mod">
          <ac:chgData name="Philip Jennings" userId="5a1bc3fa-28f2-4862-a31e-6e212f5ccb7e" providerId="ADAL" clId="{AD1211F0-8F0E-4A86-95B6-F8C85A2DB83C}" dt="2026-02-20T13:26:07.706" v="10391" actId="20577"/>
          <ac:spMkLst>
            <pc:docMk/>
            <pc:sldMk cId="3855861411" sldId="338"/>
            <ac:spMk id="3" creationId="{00000000-0000-0000-0000-000000000000}"/>
          </ac:spMkLst>
        </pc:spChg>
        <pc:picChg chg="mod">
          <ac:chgData name="Philip Jennings" userId="5a1bc3fa-28f2-4862-a31e-6e212f5ccb7e" providerId="ADAL" clId="{AD1211F0-8F0E-4A86-95B6-F8C85A2DB83C}" dt="2026-02-20T13:24:57.157" v="10346" actId="1076"/>
          <ac:picMkLst>
            <pc:docMk/>
            <pc:sldMk cId="3855861411" sldId="338"/>
            <ac:picMk id="5" creationId="{00000000-0000-0000-0000-000000000000}"/>
          </ac:picMkLst>
        </pc:picChg>
        <pc:picChg chg="add mod">
          <ac:chgData name="Philip Jennings" userId="5a1bc3fa-28f2-4862-a31e-6e212f5ccb7e" providerId="ADAL" clId="{AD1211F0-8F0E-4A86-95B6-F8C85A2DB83C}" dt="2026-02-20T14:41:54.792" v="11264"/>
          <ac:picMkLst>
            <pc:docMk/>
            <pc:sldMk cId="3855861411" sldId="338"/>
            <ac:picMk id="19" creationId="{63EB4155-62D8-F8DD-33F8-6BF5F746E5A3}"/>
          </ac:picMkLst>
        </pc:picChg>
        <pc:cxnChg chg="mod">
          <ac:chgData name="Philip Jennings" userId="5a1bc3fa-28f2-4862-a31e-6e212f5ccb7e" providerId="ADAL" clId="{AD1211F0-8F0E-4A86-95B6-F8C85A2DB83C}" dt="2026-02-20T13:26:15.721" v="10392" actId="1076"/>
          <ac:cxnSpMkLst>
            <pc:docMk/>
            <pc:sldMk cId="3855861411" sldId="338"/>
            <ac:cxnSpMk id="6" creationId="{00000000-0000-0000-0000-000000000000}"/>
          </ac:cxnSpMkLst>
        </pc:cxnChg>
        <pc:cxnChg chg="mod">
          <ac:chgData name="Philip Jennings" userId="5a1bc3fa-28f2-4862-a31e-6e212f5ccb7e" providerId="ADAL" clId="{AD1211F0-8F0E-4A86-95B6-F8C85A2DB83C}" dt="2026-02-20T13:26:22.893" v="10394" actId="1076"/>
          <ac:cxnSpMkLst>
            <pc:docMk/>
            <pc:sldMk cId="3855861411" sldId="338"/>
            <ac:cxnSpMk id="9" creationId="{00000000-0000-0000-0000-000000000000}"/>
          </ac:cxnSpMkLst>
        </pc:cxnChg>
        <pc:cxnChg chg="mod">
          <ac:chgData name="Philip Jennings" userId="5a1bc3fa-28f2-4862-a31e-6e212f5ccb7e" providerId="ADAL" clId="{AD1211F0-8F0E-4A86-95B6-F8C85A2DB83C}" dt="2026-02-20T13:26:18.761" v="10393" actId="1076"/>
          <ac:cxnSpMkLst>
            <pc:docMk/>
            <pc:sldMk cId="3855861411" sldId="338"/>
            <ac:cxnSpMk id="10" creationId="{00000000-0000-0000-0000-000000000000}"/>
          </ac:cxnSpMkLst>
        </pc:cxnChg>
      </pc:sldChg>
      <pc:sldChg chg="addSp delSp modSp mod modTransition modAnim modNotesTx">
        <pc:chgData name="Philip Jennings" userId="5a1bc3fa-28f2-4862-a31e-6e212f5ccb7e" providerId="ADAL" clId="{AD1211F0-8F0E-4A86-95B6-F8C85A2DB83C}" dt="2026-02-20T14:44:05.739" v="11268"/>
        <pc:sldMkLst>
          <pc:docMk/>
          <pc:sldMk cId="4119751612" sldId="339"/>
        </pc:sldMkLst>
        <pc:spChg chg="mod">
          <ac:chgData name="Philip Jennings" userId="5a1bc3fa-28f2-4862-a31e-6e212f5ccb7e" providerId="ADAL" clId="{AD1211F0-8F0E-4A86-95B6-F8C85A2DB83C}" dt="2026-02-20T13:31:36.305" v="10506" actId="20577"/>
          <ac:spMkLst>
            <pc:docMk/>
            <pc:sldMk cId="4119751612" sldId="339"/>
            <ac:spMk id="3" creationId="{00000000-0000-0000-0000-000000000000}"/>
          </ac:spMkLst>
        </pc:spChg>
        <pc:picChg chg="add mod">
          <ac:chgData name="Philip Jennings" userId="5a1bc3fa-28f2-4862-a31e-6e212f5ccb7e" providerId="ADAL" clId="{AD1211F0-8F0E-4A86-95B6-F8C85A2DB83C}" dt="2026-02-20T14:44:05.739" v="11268"/>
          <ac:picMkLst>
            <pc:docMk/>
            <pc:sldMk cId="4119751612" sldId="339"/>
            <ac:picMk id="7" creationId="{9B180808-118F-C334-DAD9-5569F021E2EA}"/>
          </ac:picMkLst>
        </pc:picChg>
      </pc:sldChg>
      <pc:sldChg chg="addSp delSp modSp mod modTransition modAnim modNotesTx">
        <pc:chgData name="Philip Jennings" userId="5a1bc3fa-28f2-4862-a31e-6e212f5ccb7e" providerId="ADAL" clId="{AD1211F0-8F0E-4A86-95B6-F8C85A2DB83C}" dt="2026-02-20T15:01:44.275" v="11318"/>
        <pc:sldMkLst>
          <pc:docMk/>
          <pc:sldMk cId="3393881903" sldId="350"/>
        </pc:sldMkLst>
        <pc:spChg chg="mod">
          <ac:chgData name="Philip Jennings" userId="5a1bc3fa-28f2-4862-a31e-6e212f5ccb7e" providerId="ADAL" clId="{AD1211F0-8F0E-4A86-95B6-F8C85A2DB83C}" dt="2026-02-20T14:14:57.215" v="11011" actId="20577"/>
          <ac:spMkLst>
            <pc:docMk/>
            <pc:sldMk cId="3393881903" sldId="350"/>
            <ac:spMk id="3" creationId="{00000000-0000-0000-0000-000000000000}"/>
          </ac:spMkLst>
        </pc:spChg>
        <pc:spChg chg="mod">
          <ac:chgData name="Philip Jennings" userId="5a1bc3fa-28f2-4862-a31e-6e212f5ccb7e" providerId="ADAL" clId="{AD1211F0-8F0E-4A86-95B6-F8C85A2DB83C}" dt="2026-02-20T14:14:20.603" v="11000" actId="20577"/>
          <ac:spMkLst>
            <pc:docMk/>
            <pc:sldMk cId="3393881903" sldId="350"/>
            <ac:spMk id="6" creationId="{8993D459-C78E-F169-2212-CBF04D690815}"/>
          </ac:spMkLst>
        </pc:spChg>
        <pc:picChg chg="add mod">
          <ac:chgData name="Philip Jennings" userId="5a1bc3fa-28f2-4862-a31e-6e212f5ccb7e" providerId="ADAL" clId="{AD1211F0-8F0E-4A86-95B6-F8C85A2DB83C}" dt="2026-02-20T15:01:44.275" v="11318"/>
          <ac:picMkLst>
            <pc:docMk/>
            <pc:sldMk cId="3393881903" sldId="350"/>
            <ac:picMk id="22" creationId="{1A730E19-5915-FF65-93CB-81DF9C90EA6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B4F99B86-D0AC-4326-92DB-F66F014A33CB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FD9FBE0C-385D-41C0-A620-9C0E261DECB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2028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7238F4A3-DDBD-4BA6-A17F-03B3D59A06AF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F295B016-E416-4E83-805E-2504339E1BB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891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850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800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702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2541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976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888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862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862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862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674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584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363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B016-E416-4E83-805E-2504339E1BB4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050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964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383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75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317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645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873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978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170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973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105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3BD3-A096-4E11-AD3E-8FFEFADF1699}" type="datetimeFigureOut">
              <a:rPr lang="en-IE" smtClean="0"/>
              <a:t>04/03/2026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8DBA1-14FC-42A7-B713-D7D07168749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31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Philip@bldtf.ie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1.png"/><Relationship Id="rId2" Type="http://schemas.openxmlformats.org/officeDocument/2006/relationships/audio" Target="../media/media1.m4a"/><Relationship Id="rId16" Type="http://schemas.openxmlformats.org/officeDocument/2006/relationships/image" Target="../media/image10.jpe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png"/><Relationship Id="rId15" Type="http://schemas.openxmlformats.org/officeDocument/2006/relationships/image" Target="../media/image9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hyperlink" Target="https://www.fingal.ie/healthyfinga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hyperlink" Target="mailto:Philip@bldtf.ie" TargetMode="External"/><Relationship Id="rId5" Type="http://schemas.openxmlformats.org/officeDocument/2006/relationships/hyperlink" Target="http://www.thinkbeforeyoubuy.ie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m4a"/><Relationship Id="rId7" Type="http://schemas.openxmlformats.org/officeDocument/2006/relationships/image" Target="../media/image15.jpeg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4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4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9.m4a"/><Relationship Id="rId7" Type="http://schemas.openxmlformats.org/officeDocument/2006/relationships/image" Target="../media/image14.png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fficial Mark Colou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9" y="4346635"/>
            <a:ext cx="1714277" cy="8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82" y="4284430"/>
            <a:ext cx="1237506" cy="9096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99592" y="1748595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E" dirty="0"/>
          </a:p>
          <a:p>
            <a:pPr algn="ctr"/>
            <a:r>
              <a:rPr lang="en-IE" b="1" dirty="0"/>
              <a:t>Philip Jennings </a:t>
            </a:r>
          </a:p>
          <a:p>
            <a:pPr algn="ctr"/>
            <a:endParaRPr lang="en-IE" dirty="0"/>
          </a:p>
          <a:p>
            <a:pPr algn="ctr"/>
            <a:r>
              <a:rPr lang="en-IE" dirty="0"/>
              <a:t>  </a:t>
            </a:r>
            <a:r>
              <a:rPr lang="en-IE" b="1" dirty="0"/>
              <a:t>Community Safety </a:t>
            </a:r>
            <a:r>
              <a:rPr lang="en-IE" sz="2000" b="1" dirty="0"/>
              <a:t>Coordinator</a:t>
            </a:r>
          </a:p>
          <a:p>
            <a:pPr algn="ctr"/>
            <a:endParaRPr lang="en-IE" sz="2000" b="1" dirty="0"/>
          </a:p>
          <a:p>
            <a:pPr algn="ctr"/>
            <a:r>
              <a:rPr lang="en-IE" sz="2000" b="1" dirty="0"/>
              <a:t>Blanchardstown Local Drug &amp; Alcohol Task Force</a:t>
            </a:r>
          </a:p>
          <a:p>
            <a:pPr algn="ctr"/>
            <a:endParaRPr lang="en-IE" dirty="0">
              <a:solidFill>
                <a:srgbClr val="0000FF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IE" sz="2800" b="1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Philip@bldtf.ie</a:t>
            </a:r>
            <a:r>
              <a:rPr lang="en-IE" sz="2800" b="1" dirty="0"/>
              <a:t>  </a:t>
            </a:r>
            <a:r>
              <a:rPr lang="en-IE" sz="2800" b="1" dirty="0">
                <a:solidFill>
                  <a:srgbClr val="00B050"/>
                </a:solidFill>
              </a:rPr>
              <a:t>Phone: 01: 8249590</a:t>
            </a:r>
          </a:p>
        </p:txBody>
      </p:sp>
      <p:pic>
        <p:nvPicPr>
          <p:cNvPr id="10" name="Picture 9" descr="Untitled-6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7533456"/>
            <a:ext cx="925252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9529166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600" b="1" dirty="0"/>
              <a:t>REMEMBER</a:t>
            </a:r>
          </a:p>
          <a:p>
            <a:pPr algn="ctr"/>
            <a:r>
              <a:rPr lang="en-IE" sz="3600" dirty="0"/>
              <a:t>IT ALWAYS</a:t>
            </a:r>
          </a:p>
          <a:p>
            <a:pPr algn="ctr"/>
            <a:r>
              <a:rPr lang="en-IE" sz="3600" dirty="0"/>
              <a:t>HARMS SOMEONE</a:t>
            </a:r>
          </a:p>
          <a:p>
            <a:pPr algn="ctr"/>
            <a:r>
              <a:rPr lang="en-IE" sz="3600" b="1" u="sng" dirty="0"/>
              <a:t>“THINK BEFORE YOU BUY”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ED5D839-BE06-A76C-0FB3-60866DD233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61075" t="-161075" r="-161075" b="-161075"/>
          <a:stretch>
            <a:fillRect/>
          </a:stretch>
        </p:blipFill>
        <p:spPr>
          <a:xfrm>
            <a:off x="6964371" y="5050987"/>
            <a:ext cx="1695978" cy="1104900"/>
          </a:xfrm>
          <a:prstGeom prst="ellipse">
            <a:avLst/>
          </a:prstGeom>
        </p:spPr>
      </p:pic>
      <p:pic>
        <p:nvPicPr>
          <p:cNvPr id="12" name="Content Placeholder 11" descr="C:\Users\philipjennings\Documents\Logos\BLDATF_logo_ 1 .jpg">
            <a:extLst>
              <a:ext uri="{FF2B5EF4-FFF2-40B4-BE49-F238E27FC236}">
                <a16:creationId xmlns:a16="http://schemas.microsoft.com/office/drawing/2014/main" id="{EE923E7A-F310-45B1-A1C6-4D1FCCAB5B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88843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x_x_image_1">
            <a:extLst>
              <a:ext uri="{FF2B5EF4-FFF2-40B4-BE49-F238E27FC236}">
                <a16:creationId xmlns:a16="http://schemas.microsoft.com/office/drawing/2014/main" id="{9D99B778-570C-27A4-3368-A2113A5D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61" y="4480852"/>
            <a:ext cx="1714277" cy="80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x_x_image_0">
            <a:extLst>
              <a:ext uri="{FF2B5EF4-FFF2-40B4-BE49-F238E27FC236}">
                <a16:creationId xmlns:a16="http://schemas.microsoft.com/office/drawing/2014/main" id="{FB9FF9FE-FA81-805D-CB83-8D81D6ED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54" y="4284430"/>
            <a:ext cx="204088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orth Dublin Regional Drug &amp; Alcohol ...">
            <a:extLst>
              <a:ext uri="{FF2B5EF4-FFF2-40B4-BE49-F238E27FC236}">
                <a16:creationId xmlns:a16="http://schemas.microsoft.com/office/drawing/2014/main" id="{71FB7F04-8BD6-DB4B-8C07-64D447D538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1" y="5501076"/>
            <a:ext cx="14763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 with medium confidence">
            <a:hlinkClick r:id="rId14"/>
            <a:extLst>
              <a:ext uri="{FF2B5EF4-FFF2-40B4-BE49-F238E27FC236}">
                <a16:creationId xmlns:a16="http://schemas.microsoft.com/office/drawing/2014/main" id="{BBD661D6-00DB-A3A9-B3EA-5303841E221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91" y="5361621"/>
            <a:ext cx="14763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láintecare Healthy Communities Report published - Dún ...">
            <a:extLst>
              <a:ext uri="{FF2B5EF4-FFF2-40B4-BE49-F238E27FC236}">
                <a16:creationId xmlns:a16="http://schemas.microsoft.com/office/drawing/2014/main" id="{7282322D-E5AE-08FB-F62A-6282580219E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20" y="5501076"/>
            <a:ext cx="13049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9418A8-74B6-95E1-E7F2-5615B6E2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89" y="5152966"/>
            <a:ext cx="31432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9"/>
    </mc:Choice>
    <mc:Fallback xmlns="">
      <p:transition spd="slow" advTm="1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Content Placeholder 7" descr="Untitled-6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620" y="0"/>
            <a:ext cx="8962076" cy="6602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7704" y="4304153"/>
            <a:ext cx="6624736" cy="698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              </a:t>
            </a:r>
            <a:r>
              <a:rPr lang="en-IE" b="1" dirty="0">
                <a:solidFill>
                  <a:schemeClr val="tx1"/>
                </a:solidFill>
              </a:rPr>
              <a:t> Recreational drug use/ Influence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9732" y="3198507"/>
            <a:ext cx="612068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Problematic drug use – Health interventions, crime, police, intimidation,  anti-social behaviour , muggings , burglaries 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1800" y="2048323"/>
            <a:ext cx="4896544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Drug dependence –  Health interventions, crime, family, friends, community, society, addiction , prison etc.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872969"/>
            <a:ext cx="4176464" cy="820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Drug supply- importation,  guns,  organised criminal gangs and murder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1991" y="5193882"/>
            <a:ext cx="7242001" cy="6046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Under 12’s non-drug users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CA45BF2-D4B5-A8B0-F551-56A78FCA1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67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16"/>
    </mc:Choice>
    <mc:Fallback xmlns="">
      <p:transition spd="slow" advTm="32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11560" y="4975756"/>
            <a:ext cx="8219256" cy="1405572"/>
          </a:xfrm>
        </p:spPr>
        <p:txBody>
          <a:bodyPr>
            <a:normAutofit/>
          </a:bodyPr>
          <a:lstStyle/>
          <a:p>
            <a:br>
              <a:rPr lang="en-I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en-IE" sz="3200" b="1" i="1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B10A8D5-F0E4-ADFF-3AC6-E08C5B79F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pic>
        <p:nvPicPr>
          <p:cNvPr id="7" name="Picture 6" descr="Untitled-6.png">
            <a:extLst>
              <a:ext uri="{FF2B5EF4-FFF2-40B4-BE49-F238E27FC236}">
                <a16:creationId xmlns:a16="http://schemas.microsoft.com/office/drawing/2014/main" id="{9AB3832D-80E7-9371-4872-3418B7056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-494227"/>
            <a:ext cx="9398000" cy="7766262"/>
          </a:xfrm>
          <a:prstGeom prst="rect">
            <a:avLst/>
          </a:prstGeom>
        </p:spPr>
      </p:pic>
      <p:pic>
        <p:nvPicPr>
          <p:cNvPr id="12" name="Content Placeholder 3" descr="Iceberg Melting with shadow">
            <a:extLst>
              <a:ext uri="{FF2B5EF4-FFF2-40B4-BE49-F238E27FC236}">
                <a16:creationId xmlns:a16="http://schemas.microsoft.com/office/drawing/2014/main" id="{F1F0A12D-828F-C679-36C2-AB09B76701F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1299986"/>
            <a:ext cx="9398000" cy="398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B06F87B7-DE2D-E60B-2CDD-86A51420957D}"/>
              </a:ext>
            </a:extLst>
          </p:cNvPr>
          <p:cNvSpPr/>
          <p:nvPr/>
        </p:nvSpPr>
        <p:spPr>
          <a:xfrm rot="19528843">
            <a:off x="6325884" y="2389547"/>
            <a:ext cx="1967192" cy="48463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Existing Initiatives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275561-B085-8066-88BC-1A28B745BBCB}"/>
              </a:ext>
            </a:extLst>
          </p:cNvPr>
          <p:cNvSpPr txBox="1"/>
          <p:nvPr/>
        </p:nvSpPr>
        <p:spPr>
          <a:xfrm>
            <a:off x="-220464" y="5162745"/>
            <a:ext cx="771904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1" i="1" dirty="0">
                <a:solidFill>
                  <a:srgbClr val="FF0000"/>
                </a:solidFill>
              </a:rPr>
              <a:t>To tackle the underlying cause of the drugs issue and to </a:t>
            </a:r>
            <a:r>
              <a:rPr lang="en-IE" sz="2400" b="1" i="1" dirty="0">
                <a:solidFill>
                  <a:srgbClr val="FF0000"/>
                </a:solidFill>
                <a:latin typeface="Calibri (body)"/>
              </a:rPr>
              <a:t>m</a:t>
            </a:r>
            <a:r>
              <a:rPr lang="en-IE" sz="2400" b="1" dirty="0">
                <a:solidFill>
                  <a:srgbClr val="FF0000"/>
                </a:solidFill>
                <a:effectLst/>
                <a:latin typeface="Calibri (body)"/>
                <a:ea typeface="Aptos" panose="020B0004020202020204" pitchFamily="34" charset="0"/>
              </a:rPr>
              <a:t>inimise the harms caused by the use and misuse of drugs</a:t>
            </a:r>
          </a:p>
          <a:p>
            <a:endParaRPr lang="en-IE" sz="2000" b="1" dirty="0">
              <a:latin typeface="Calibri (body)"/>
            </a:endParaRPr>
          </a:p>
          <a:p>
            <a:endParaRPr lang="en-IE" b="1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178E0-A601-FB09-DD25-CD9E5FFE9BA4}"/>
              </a:ext>
            </a:extLst>
          </p:cNvPr>
          <p:cNvSpPr/>
          <p:nvPr/>
        </p:nvSpPr>
        <p:spPr>
          <a:xfrm>
            <a:off x="395536" y="836712"/>
            <a:ext cx="3831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FF0000"/>
                </a:solidFill>
              </a:rPr>
              <a:t>Aim: of TBYB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58"/>
    </mc:Choice>
    <mc:Fallback xmlns="">
      <p:transition spd="slow" advTm="37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6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8"/>
            <a:ext cx="9144000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60951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en-IE" dirty="0"/>
              <a:t>“What the community </a:t>
            </a:r>
            <a:r>
              <a:rPr lang="en-IE" i="1" u="sng" dirty="0"/>
              <a:t>can</a:t>
            </a:r>
            <a:r>
              <a:rPr lang="en-IE" dirty="0"/>
              <a:t> do”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64803"/>
            <a:ext cx="7704856" cy="35283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IE" dirty="0"/>
          </a:p>
          <a:p>
            <a:pPr marL="0" indent="0" algn="just">
              <a:buNone/>
            </a:pPr>
            <a:r>
              <a:rPr lang="en-IE" b="1" dirty="0">
                <a:solidFill>
                  <a:srgbClr val="002060"/>
                </a:solidFill>
              </a:rPr>
              <a:t>Every community member can be part of the solution by:</a:t>
            </a:r>
          </a:p>
          <a:p>
            <a:pPr algn="ctr"/>
            <a:r>
              <a:rPr lang="en-IE" dirty="0"/>
              <a:t>Challenging </a:t>
            </a:r>
          </a:p>
          <a:p>
            <a:pPr algn="ctr"/>
            <a:r>
              <a:rPr lang="en-IE" dirty="0"/>
              <a:t>Speaking </a:t>
            </a:r>
          </a:p>
          <a:p>
            <a:pPr algn="ctr"/>
            <a:r>
              <a:rPr lang="en-IE" dirty="0"/>
              <a:t>Highlighting </a:t>
            </a:r>
          </a:p>
          <a:p>
            <a:pPr algn="ctr"/>
            <a:r>
              <a:rPr lang="en-IE" dirty="0"/>
              <a:t>Encouraging </a:t>
            </a:r>
          </a:p>
          <a:p>
            <a:pPr algn="ctr"/>
            <a:r>
              <a:rPr lang="en-IE" dirty="0"/>
              <a:t>Change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CD47CB7-2DCE-A6A4-14DB-6488760CA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05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1"/>
    </mc:Choice>
    <mc:Fallback xmlns="">
      <p:transition spd="slow" advTm="3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6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25761"/>
            <a:ext cx="5770984" cy="1143000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672408"/>
          </a:xfrm>
        </p:spPr>
        <p:txBody>
          <a:bodyPr>
            <a:normAutofit lnSpcReduction="10000"/>
          </a:bodyPr>
          <a:lstStyle/>
          <a:p>
            <a:pPr marL="971550" lvl="1" indent="-571500">
              <a:buFont typeface="Wingdings" panose="05000000000000000000" pitchFamily="2" charset="2"/>
              <a:buChar char="Ø"/>
            </a:pPr>
            <a:endParaRPr lang="en-US" dirty="0"/>
          </a:p>
          <a:p>
            <a:pPr marL="971550" lvl="1" indent="-571500">
              <a:buFont typeface="Wingdings" panose="05000000000000000000" pitchFamily="2" charset="2"/>
              <a:buChar char="Ø"/>
            </a:pPr>
            <a:r>
              <a:rPr lang="en-IE" dirty="0"/>
              <a:t>Do I want to be part of the drug supply chain</a:t>
            </a:r>
          </a:p>
          <a:p>
            <a:pPr marL="971550" lvl="1" indent="-571500">
              <a:buFont typeface="Wingdings" panose="05000000000000000000" pitchFamily="2" charset="2"/>
              <a:buChar char="Ø"/>
            </a:pPr>
            <a:r>
              <a:rPr lang="en-IE" dirty="0"/>
              <a:t>Do I want to contribute to violence or intimidation in my community</a:t>
            </a:r>
          </a:p>
          <a:p>
            <a:pPr marL="971550" lvl="1" indent="-571500">
              <a:buFont typeface="Wingdings" panose="05000000000000000000" pitchFamily="2" charset="2"/>
              <a:buChar char="Ø"/>
            </a:pPr>
            <a:r>
              <a:rPr lang="en-IE" dirty="0"/>
              <a:t>Do I want to risk bringing criminals or harm to my home or family</a:t>
            </a:r>
          </a:p>
          <a:p>
            <a:pPr marL="971550" lvl="1" indent="-571500">
              <a:buFont typeface="Wingdings" panose="05000000000000000000" pitchFamily="2" charset="2"/>
              <a:buChar char="Ø"/>
            </a:pPr>
            <a:r>
              <a:rPr lang="en-IE" dirty="0"/>
              <a:t>Do I want to be part of the problem – or part of the solution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3D459-C78E-F169-2212-CBF04D690815}"/>
              </a:ext>
            </a:extLst>
          </p:cNvPr>
          <p:cNvSpPr txBox="1"/>
          <p:nvPr/>
        </p:nvSpPr>
        <p:spPr>
          <a:xfrm>
            <a:off x="514186" y="945595"/>
            <a:ext cx="6507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Ask yourself</a:t>
            </a: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1A730E19-5915-FF65-93CB-81DF9C90E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938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1"/>
    </mc:Choice>
    <mc:Fallback xmlns="">
      <p:transition spd="slow" advTm="26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6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" y="29885"/>
            <a:ext cx="925252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873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800" dirty="0"/>
          </a:p>
          <a:p>
            <a:pPr marL="0" indent="0" algn="ctr">
              <a:buNone/>
            </a:pPr>
            <a:r>
              <a:rPr lang="en-IE" sz="2800" b="1" dirty="0"/>
              <a:t>REMEMBER</a:t>
            </a:r>
          </a:p>
          <a:p>
            <a:pPr marL="0" indent="0" algn="ctr">
              <a:buNone/>
            </a:pPr>
            <a:endParaRPr lang="en-IE" sz="1800" b="1" dirty="0"/>
          </a:p>
          <a:p>
            <a:pPr marL="0" indent="0" algn="ctr">
              <a:buNone/>
            </a:pPr>
            <a:r>
              <a:rPr lang="en-IE" sz="4000" dirty="0"/>
              <a:t>IT ALWAYS</a:t>
            </a:r>
          </a:p>
          <a:p>
            <a:pPr marL="0" indent="0" algn="ctr">
              <a:buNone/>
            </a:pPr>
            <a:r>
              <a:rPr lang="en-IE" sz="4000" dirty="0"/>
              <a:t>HARMS SOMEONE</a:t>
            </a:r>
          </a:p>
          <a:p>
            <a:pPr marL="0" indent="0" algn="ctr">
              <a:buNone/>
            </a:pPr>
            <a:endParaRPr lang="en-IE" sz="4000" dirty="0"/>
          </a:p>
          <a:p>
            <a:pPr marL="0" indent="0" algn="ctr">
              <a:buNone/>
            </a:pPr>
            <a:r>
              <a:rPr lang="en-IE" sz="4000" b="1" u="sng" dirty="0"/>
              <a:t>“THINK BEFORE YOU BUY”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3859D51-9FA2-3B1C-FD74-A21EB645D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21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7"/>
    </mc:Choice>
    <mc:Fallback xmlns="">
      <p:transition spd="slow" advTm="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6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770984" cy="1143000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58" y="90415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sz="4400" i="1" dirty="0"/>
              <a:t>Thank You </a:t>
            </a:r>
          </a:p>
          <a:p>
            <a:pPr marL="0" indent="0" algn="ctr">
              <a:buNone/>
            </a:pPr>
            <a:endParaRPr lang="en-IE" sz="4400" i="1" dirty="0"/>
          </a:p>
          <a:p>
            <a:pPr marL="0" indent="0" algn="ctr">
              <a:buNone/>
            </a:pPr>
            <a:r>
              <a:rPr lang="en-IE" sz="4400" i="1" dirty="0">
                <a:hlinkClick r:id="rId5"/>
              </a:rPr>
              <a:t>www.thinkbeforeyoubuy.ie</a:t>
            </a:r>
            <a:endParaRPr lang="en-IE" sz="4400" i="1" dirty="0"/>
          </a:p>
          <a:p>
            <a:pPr marL="0" indent="0" algn="ctr">
              <a:buNone/>
            </a:pPr>
            <a:endParaRPr lang="en-IE" sz="4400" i="1" dirty="0"/>
          </a:p>
          <a:p>
            <a:pPr marL="0" indent="0" algn="ctr">
              <a:buNone/>
            </a:pPr>
            <a:r>
              <a:rPr lang="en-IE" sz="4400" i="1" dirty="0"/>
              <a:t> </a:t>
            </a:r>
            <a:r>
              <a:rPr lang="en-IE" sz="44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Philip@bldtf.ie</a:t>
            </a:r>
            <a:r>
              <a:rPr lang="en-IE" sz="44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IE" sz="4400" i="1" dirty="0"/>
              <a:t> 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1D1A997-CC18-BED2-2A87-152E2067A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83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72"/>
    </mc:Choice>
    <mc:Fallback xmlns="">
      <p:transition spd="slow" advTm="21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570" y="-24615"/>
            <a:ext cx="9361040" cy="6858000"/>
          </a:xfrm>
          <a:prstGeom prst="rect">
            <a:avLst/>
          </a:prstGeom>
        </p:spPr>
      </p:pic>
      <p:pic>
        <p:nvPicPr>
          <p:cNvPr id="4" name="Content Placeholder 3" descr="Iceberg in water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185"/>
            <a:ext cx="9361040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1520" y="1412776"/>
            <a:ext cx="252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/>
              <a:t>Continuum of Behaviour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26590" y="2188715"/>
            <a:ext cx="1529586" cy="8082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47864" y="3429000"/>
            <a:ext cx="102553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524500" y="4005064"/>
            <a:ext cx="102553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13078" y="2379914"/>
            <a:ext cx="135587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Influence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4218" y="3549525"/>
            <a:ext cx="135587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Influence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B6F7ABB-7373-59F1-AF94-471400D87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99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86"/>
    </mc:Choice>
    <mc:Fallback xmlns="">
      <p:transition spd="slow" advTm="37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9" y="-21695"/>
            <a:ext cx="970056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                                       	</a:t>
            </a:r>
            <a:r>
              <a:rPr lang="en-IE" sz="2000" dirty="0"/>
              <a:t>Drug dependence 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2000" dirty="0"/>
              <a:t>			Problematic drug use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dirty="0"/>
              <a:t>                  </a:t>
            </a:r>
            <a:r>
              <a:rPr lang="en-IE" sz="2000" dirty="0"/>
              <a:t>Recreational drug use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2000" dirty="0"/>
              <a:t>              Experimentation</a:t>
            </a:r>
            <a:endParaRPr lang="en-IE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27784" y="4177281"/>
            <a:ext cx="360040" cy="396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41129" y="2201838"/>
            <a:ext cx="468052" cy="41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63888" y="3230977"/>
            <a:ext cx="360040" cy="396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57D35F91-B41A-3865-AF21-5FEC5DA1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33" y="390258"/>
            <a:ext cx="3826768" cy="1143000"/>
          </a:xfrm>
        </p:spPr>
        <p:txBody>
          <a:bodyPr/>
          <a:lstStyle/>
          <a:p>
            <a:r>
              <a:rPr lang="en-US" dirty="0"/>
              <a:t>Progression</a:t>
            </a:r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B7A4B-0C79-2216-30EC-73BCAE809964}"/>
              </a:ext>
            </a:extLst>
          </p:cNvPr>
          <p:cNvSpPr/>
          <p:nvPr/>
        </p:nvSpPr>
        <p:spPr>
          <a:xfrm>
            <a:off x="138233" y="1916832"/>
            <a:ext cx="252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/>
              <a:t>Continuum of Behaviour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109036E2-FB2A-8D3A-1D06-1DEDFC413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5145166"/>
      </p:ext>
    </p:extLst>
  </p:cSld>
  <p:clrMapOvr>
    <a:masterClrMapping/>
  </p:clrMapOvr>
  <p:transition spd="slow" advTm="2363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" y="-56792"/>
            <a:ext cx="970056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  </a:t>
            </a:r>
            <a:r>
              <a:rPr lang="en-IE" b="1" dirty="0"/>
              <a:t>          </a:t>
            </a:r>
            <a:r>
              <a:rPr lang="en-IE" dirty="0"/>
              <a:t>                 </a:t>
            </a:r>
            <a:r>
              <a:rPr lang="en-IE" b="1" dirty="0"/>
              <a:t>  </a:t>
            </a:r>
            <a:r>
              <a:rPr lang="en-IE" dirty="0"/>
              <a:t>         </a:t>
            </a:r>
          </a:p>
          <a:p>
            <a:pPr marL="0" indent="0">
              <a:buNone/>
            </a:pPr>
            <a:r>
              <a:rPr lang="en-IE" dirty="0"/>
              <a:t>                                	</a:t>
            </a:r>
            <a:r>
              <a:rPr lang="en-IE" sz="2000" dirty="0"/>
              <a:t> Murder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2000" dirty="0"/>
              <a:t>			Serious Beatings 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dirty="0"/>
              <a:t>                  </a:t>
            </a:r>
            <a:r>
              <a:rPr lang="en-IE" sz="2000" dirty="0"/>
              <a:t> Beatings </a:t>
            </a:r>
          </a:p>
          <a:p>
            <a:pPr marL="0" indent="0">
              <a:buNone/>
            </a:pPr>
            <a:r>
              <a:rPr lang="en-IE" dirty="0"/>
              <a:t>               </a:t>
            </a:r>
          </a:p>
          <a:p>
            <a:pPr marL="0" indent="0">
              <a:buNone/>
            </a:pPr>
            <a:r>
              <a:rPr lang="en-IE" sz="2000" dirty="0"/>
              <a:t>           Cut off supply</a:t>
            </a:r>
          </a:p>
          <a:p>
            <a:pPr marL="0" indent="0">
              <a:buNone/>
            </a:pPr>
            <a:r>
              <a:rPr lang="en-US" sz="1600" b="1" i="0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.</a:t>
            </a:r>
            <a:endParaRPr lang="en-IE" sz="1600" b="1" dirty="0"/>
          </a:p>
          <a:p>
            <a:pPr marL="0" indent="0">
              <a:buNone/>
            </a:pPr>
            <a:endParaRPr lang="en-IE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79712" y="4712208"/>
            <a:ext cx="360040" cy="396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95936" y="2712539"/>
            <a:ext cx="468052" cy="563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31840" y="3739477"/>
            <a:ext cx="360040" cy="396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DDAC208F-7A45-4812-5630-8C412A15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976922"/>
            <a:ext cx="8229600" cy="1143000"/>
          </a:xfrm>
        </p:spPr>
        <p:txBody>
          <a:bodyPr/>
          <a:lstStyle/>
          <a:p>
            <a:r>
              <a:rPr lang="en-US" dirty="0"/>
              <a:t>Drug Related Violence</a:t>
            </a:r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25A35F-B9A3-F4CE-9CA0-02C2FF47C526}"/>
              </a:ext>
            </a:extLst>
          </p:cNvPr>
          <p:cNvSpPr/>
          <p:nvPr/>
        </p:nvSpPr>
        <p:spPr>
          <a:xfrm>
            <a:off x="0" y="2123564"/>
            <a:ext cx="252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u="sng" dirty="0"/>
              <a:t>Continuum of Behaviour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63EB4155-62D8-F8DD-33F8-6BF5F746E5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5861411"/>
      </p:ext>
    </p:extLst>
  </p:cSld>
  <p:clrMapOvr>
    <a:masterClrMapping/>
  </p:clrMapOvr>
  <p:transition spd="slow" advTm="1942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76"/>
            <a:ext cx="97005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41" y="764704"/>
            <a:ext cx="4689342" cy="638944"/>
          </a:xfrm>
        </p:spPr>
        <p:txBody>
          <a:bodyPr>
            <a:noAutofit/>
          </a:bodyPr>
          <a:lstStyle/>
          <a:p>
            <a:pPr algn="l"/>
            <a:r>
              <a:rPr lang="en-IE" sz="3200" dirty="0"/>
              <a:t> </a:t>
            </a:r>
            <a:r>
              <a:rPr lang="en-IE" sz="3200" dirty="0">
                <a:latin typeface="Aharoni" panose="02010803020104030203" pitchFamily="2" charset="-79"/>
                <a:cs typeface="Aharoni" panose="02010803020104030203" pitchFamily="2" charset="-79"/>
              </a:rPr>
              <a:t>How many people ?</a:t>
            </a:r>
            <a:br>
              <a:rPr lang="en-IE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IE" sz="32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000" dirty="0"/>
          </a:p>
          <a:p>
            <a:pPr marL="0" indent="0" algn="ctr">
              <a:buNone/>
            </a:pPr>
            <a:r>
              <a:rPr lang="en-IE" sz="4000" dirty="0"/>
              <a:t>2016: 369,000 </a:t>
            </a:r>
          </a:p>
          <a:p>
            <a:pPr marL="0" indent="0" algn="ctr">
              <a:buNone/>
            </a:pPr>
            <a:endParaRPr lang="en-IE" sz="4000" dirty="0"/>
          </a:p>
          <a:p>
            <a:pPr marL="0" indent="0" algn="ctr">
              <a:buNone/>
            </a:pPr>
            <a:r>
              <a:rPr lang="en-IE" sz="4000" dirty="0"/>
              <a:t>2021 : 900,000</a:t>
            </a:r>
          </a:p>
          <a:p>
            <a:pPr marL="0" indent="0" algn="ctr">
              <a:buNone/>
            </a:pPr>
            <a:endParaRPr lang="en-IE" sz="4000" dirty="0"/>
          </a:p>
          <a:p>
            <a:pPr marL="0" indent="0" algn="ctr">
              <a:buNone/>
            </a:pPr>
            <a:r>
              <a:rPr lang="en-IE" sz="4000" dirty="0"/>
              <a:t>Women: 8% to 16%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B180808-118F-C334-DAD9-5569F021E2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9751612"/>
      </p:ext>
    </p:extLst>
  </p:cSld>
  <p:clrMapOvr>
    <a:masterClrMapping/>
  </p:clrMapOvr>
  <p:transition spd="slow" advTm="3709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8" y="51816"/>
            <a:ext cx="9467528" cy="7101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/>
              <a:t>       Harms: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90228"/>
            <a:ext cx="5256584" cy="5544616"/>
          </a:xfrm>
        </p:spPr>
        <p:txBody>
          <a:bodyPr>
            <a:normAutofit fontScale="92500" lnSpcReduction="10000"/>
          </a:bodyPr>
          <a:lstStyle/>
          <a:p>
            <a:endParaRPr lang="en-IE" sz="4200" b="1" dirty="0"/>
          </a:p>
          <a:p>
            <a:r>
              <a:rPr lang="en-IE" sz="4200" b="1" dirty="0"/>
              <a:t>Melanie McCarthy:16</a:t>
            </a:r>
          </a:p>
          <a:p>
            <a:r>
              <a:rPr lang="en-IE" sz="4200" b="1" dirty="0"/>
              <a:t>Anthony Campbell: 20</a:t>
            </a:r>
          </a:p>
          <a:p>
            <a:r>
              <a:rPr lang="en-IE" sz="4200" b="1" dirty="0"/>
              <a:t>Shane Geoghegan: 28</a:t>
            </a:r>
          </a:p>
          <a:p>
            <a:r>
              <a:rPr lang="en-IE" sz="4200" b="1" dirty="0"/>
              <a:t>Martin O’Rourke: 24</a:t>
            </a:r>
          </a:p>
          <a:p>
            <a:r>
              <a:rPr lang="en-IE" sz="4200" b="1" dirty="0"/>
              <a:t>Trevor O’Neill: 41</a:t>
            </a:r>
          </a:p>
          <a:p>
            <a:r>
              <a:rPr lang="en-IE" sz="4200" b="1" dirty="0"/>
              <a:t>Tadhg Farrell (4) </a:t>
            </a:r>
          </a:p>
          <a:p>
            <a:r>
              <a:rPr lang="en-IE" sz="4200" b="1" dirty="0"/>
              <a:t>Mary Holt (60) </a:t>
            </a:r>
          </a:p>
          <a:p>
            <a:endParaRPr lang="en-IE" sz="4200" b="1" dirty="0"/>
          </a:p>
          <a:p>
            <a:endParaRPr lang="en-IE" sz="4200" b="1" dirty="0"/>
          </a:p>
        </p:txBody>
      </p:sp>
      <p:pic>
        <p:nvPicPr>
          <p:cNvPr id="6" name="Picture 5" descr="https://cdn-02.independent.ie/incoming/article34572295.ece/fd266/BINARY/guncrim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58" y="1412776"/>
            <a:ext cx="393947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E7C9DAF2-1185-9A64-1E36-13965AE48F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5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5"/>
    </mc:Choice>
    <mc:Fallback xmlns="">
      <p:transition spd="slow" advTm="34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2733219E-AF10-5D11-2E4A-E6855D673B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pic>
        <p:nvPicPr>
          <p:cNvPr id="5" name="Picture 4" descr="Untitled-6.png">
            <a:extLst>
              <a:ext uri="{FF2B5EF4-FFF2-40B4-BE49-F238E27FC236}">
                <a16:creationId xmlns:a16="http://schemas.microsoft.com/office/drawing/2014/main" id="{1582316E-473D-E21C-993E-5B8D27ABC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36" y="-95629"/>
            <a:ext cx="9398000" cy="704925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42BC02-DBFC-FF35-FF5D-C3E1D5E03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IE" dirty="0"/>
              <a:t>“Even more Gardaí will not solve this”</a:t>
            </a:r>
          </a:p>
          <a:p>
            <a:pPr algn="just"/>
            <a:r>
              <a:rPr lang="en-IE" dirty="0"/>
              <a:t>“There but for the grace of god go I, it could be   </a:t>
            </a:r>
          </a:p>
          <a:p>
            <a:pPr marL="0" indent="0" algn="just">
              <a:buNone/>
            </a:pPr>
            <a:r>
              <a:rPr lang="en-IE" dirty="0"/>
              <a:t>      me, you or that lady over there”</a:t>
            </a:r>
          </a:p>
          <a:p>
            <a:pPr algn="just"/>
            <a:r>
              <a:rPr lang="en-IE" dirty="0"/>
              <a:t>“It will never be sorted there is too much money involved” </a:t>
            </a:r>
          </a:p>
          <a:p>
            <a:pPr algn="just"/>
            <a:r>
              <a:rPr lang="en-IE" dirty="0"/>
              <a:t>‘What can the community do, the community </a:t>
            </a:r>
            <a:r>
              <a:rPr lang="en-IE" i="1" u="sng" dirty="0"/>
              <a:t>can </a:t>
            </a:r>
            <a:r>
              <a:rPr lang="en-IE" dirty="0"/>
              <a:t>do nothing”</a:t>
            </a:r>
          </a:p>
          <a:p>
            <a:pPr marL="0" indent="0">
              <a:buNone/>
            </a:pPr>
            <a:r>
              <a:rPr lang="en-IE" dirty="0"/>
              <a:t>    </a:t>
            </a:r>
            <a:r>
              <a:rPr lang="en-IE" sz="2000" dirty="0"/>
              <a:t>(RTE Drive time Vox-pop)</a:t>
            </a:r>
          </a:p>
          <a:p>
            <a:endParaRPr lang="en-IE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/>
              <a:t>What Community Thinks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7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9"/>
    </mc:Choice>
    <mc:Fallback xmlns="">
      <p:transition spd="slow" advTm="22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6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5256584" cy="576064"/>
          </a:xfrm>
        </p:spPr>
        <p:txBody>
          <a:bodyPr>
            <a:normAutofit fontScale="90000"/>
          </a:bodyPr>
          <a:lstStyle/>
          <a:p>
            <a:br>
              <a:rPr lang="en-IE" dirty="0"/>
            </a:br>
            <a:r>
              <a:rPr lang="en-IE" dirty="0"/>
              <a:t>Where does the problem lie? 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1500" dirty="0"/>
          </a:p>
          <a:p>
            <a:endParaRPr lang="en-IE" dirty="0"/>
          </a:p>
          <a:p>
            <a:r>
              <a:rPr lang="en-IE" dirty="0"/>
              <a:t>Nature V’s Nurture </a:t>
            </a:r>
          </a:p>
          <a:p>
            <a:r>
              <a:rPr lang="en-IE" dirty="0"/>
              <a:t>Social &amp; Societal Problem</a:t>
            </a:r>
          </a:p>
          <a:p>
            <a:r>
              <a:rPr lang="en-IE" dirty="0"/>
              <a:t>Package</a:t>
            </a: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2B9741C-E6A6-33D3-AD26-50C8D0E727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6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4"/>
    </mc:Choice>
    <mc:Fallback xmlns="">
      <p:transition spd="slow" advTm="47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endParaRPr lang="en-I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endParaRPr lang="en-I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4D240A4-1B6F-287A-0BF9-A1A684E434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pic>
        <p:nvPicPr>
          <p:cNvPr id="4" name="Picture 3" descr="Untitled-6.png">
            <a:extLst>
              <a:ext uri="{FF2B5EF4-FFF2-40B4-BE49-F238E27FC236}">
                <a16:creationId xmlns:a16="http://schemas.microsoft.com/office/drawing/2014/main" id="{D57BDB53-3219-4539-86EA-52CB7B5E5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" y="-26080"/>
            <a:ext cx="9398000" cy="7049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5B3F40-D082-13FA-473E-1E4C8803B99D}"/>
              </a:ext>
            </a:extLst>
          </p:cNvPr>
          <p:cNvSpPr txBox="1"/>
          <p:nvPr/>
        </p:nvSpPr>
        <p:spPr>
          <a:xfrm>
            <a:off x="-15716" y="1046001"/>
            <a:ext cx="8908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E" sz="3200" b="1" dirty="0"/>
              <a:t>Demand is the necessary </a:t>
            </a:r>
            <a:r>
              <a:rPr lang="en-IE" sz="3200" b="1" i="1" u="sng" dirty="0"/>
              <a:t>precondition</a:t>
            </a:r>
            <a:r>
              <a:rPr lang="en-IE" sz="3200" b="1" dirty="0"/>
              <a:t> for production, distribution &amp; supply of any product…this includes  illicit drugs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D7DFD-D603-676D-28A6-A7F2F21B92D0}"/>
              </a:ext>
            </a:extLst>
          </p:cNvPr>
          <p:cNvSpPr txBox="1"/>
          <p:nvPr/>
        </p:nvSpPr>
        <p:spPr>
          <a:xfrm>
            <a:off x="755576" y="406833"/>
            <a:ext cx="4831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RDU &amp; </a:t>
            </a:r>
            <a:r>
              <a:rPr lang="en-IE" sz="4800" b="1" dirty="0">
                <a:solidFill>
                  <a:srgbClr val="7030A0"/>
                </a:solidFill>
              </a:rPr>
              <a:t>U</a:t>
            </a:r>
            <a:endParaRPr lang="en-IE" sz="4800" dirty="0">
              <a:solidFill>
                <a:srgbClr val="7030A0"/>
              </a:solidFill>
            </a:endParaRPr>
          </a:p>
        </p:txBody>
      </p:sp>
      <p:pic>
        <p:nvPicPr>
          <p:cNvPr id="10" name="Picture 2" descr="Lord Kitchener's iconic 'Your country needs you' image was never used on  recruitment posters for First World War | Daily Mail Online">
            <a:extLst>
              <a:ext uri="{FF2B5EF4-FFF2-40B4-BE49-F238E27FC236}">
                <a16:creationId xmlns:a16="http://schemas.microsoft.com/office/drawing/2014/main" id="{9A7BAA0E-F81D-3024-2325-B085C5CE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" y="2543156"/>
            <a:ext cx="9340926" cy="35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8"/>
    </mc:Choice>
    <mc:Fallback xmlns="">
      <p:transition spd="slow" advTm="16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31.4|11.8|11.1|17.2|1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|30.3|14|18|9.6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0.5|15.2|4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1|11.3|3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C4CD21303EE4AA7C2973107D6E871" ma:contentTypeVersion="18" ma:contentTypeDescription="Create a new document." ma:contentTypeScope="" ma:versionID="35c0095827d81a9d8c634d86f84b886f">
  <xsd:schema xmlns:xsd="http://www.w3.org/2001/XMLSchema" xmlns:xs="http://www.w3.org/2001/XMLSchema" xmlns:p="http://schemas.microsoft.com/office/2006/metadata/properties" xmlns:ns2="8c1449c1-09f7-4272-89bd-20eb2edde015" xmlns:ns3="e8f2c606-8bd5-4bbe-befd-b90e84a80bf3" targetNamespace="http://schemas.microsoft.com/office/2006/metadata/properties" ma:root="true" ma:fieldsID="8cb6fce7a35cc498997f10c94c849d3d" ns2:_="" ns3:_="">
    <xsd:import namespace="8c1449c1-09f7-4272-89bd-20eb2edde015"/>
    <xsd:import namespace="e8f2c606-8bd5-4bbe-befd-b90e84a80bf3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449c1-09f7-4272-89bd-20eb2edde015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ec596110-d134-4826-964d-5ccf36e02823}" ma:internalName="TaxCatchAll" ma:showField="CatchAllData" ma:web="8c1449c1-09f7-4272-89bd-20eb2edde0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2c606-8bd5-4bbe-befd-b90e84a80b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9cae80-258c-4439-9056-df88585e86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1449c1-09f7-4272-89bd-20eb2edde015" xsi:nil="true"/>
    <lcf76f155ced4ddcb4097134ff3c332f xmlns="e8f2c606-8bd5-4bbe-befd-b90e84a80bf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0CF515-6A4A-4EEC-A63D-E47AC2C4B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449c1-09f7-4272-89bd-20eb2edde015"/>
    <ds:schemaRef ds:uri="e8f2c606-8bd5-4bbe-befd-b90e84a80b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63B480-461D-4F0B-AFA1-053B69CE6622}">
  <ds:schemaRefs>
    <ds:schemaRef ds:uri="http://schemas.microsoft.com/office/2006/metadata/properties"/>
    <ds:schemaRef ds:uri="http://schemas.microsoft.com/office/infopath/2007/PartnerControls"/>
    <ds:schemaRef ds:uri="8c1449c1-09f7-4272-89bd-20eb2edde015"/>
    <ds:schemaRef ds:uri="e8f2c606-8bd5-4bbe-befd-b90e84a80bf3"/>
  </ds:schemaRefs>
</ds:datastoreItem>
</file>

<file path=customXml/itemProps3.xml><?xml version="1.0" encoding="utf-8"?>
<ds:datastoreItem xmlns:ds="http://schemas.openxmlformats.org/officeDocument/2006/customXml" ds:itemID="{4F60861B-4FE3-4763-9F84-2708569FB0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9502</TotalTime>
  <Words>454</Words>
  <Application>Microsoft Office PowerPoint</Application>
  <PresentationFormat>On-screen Show (4:3)</PresentationFormat>
  <Paragraphs>119</Paragraphs>
  <Slides>15</Slides>
  <Notes>13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Calibri (body)</vt:lpstr>
      <vt:lpstr>Lato</vt:lpstr>
      <vt:lpstr>Wingdings</vt:lpstr>
      <vt:lpstr>Office Theme</vt:lpstr>
      <vt:lpstr>PowerPoint Presentation</vt:lpstr>
      <vt:lpstr>PowerPoint Presentation</vt:lpstr>
      <vt:lpstr>Progression</vt:lpstr>
      <vt:lpstr>Drug Related Violence</vt:lpstr>
      <vt:lpstr> How many people ?   </vt:lpstr>
      <vt:lpstr>       Harms: </vt:lpstr>
      <vt:lpstr>What Community Thinks</vt:lpstr>
      <vt:lpstr> Where does the problem lie?  </vt:lpstr>
      <vt:lpstr>PowerPoint Presentation</vt:lpstr>
      <vt:lpstr>PowerPoint Presentation</vt:lpstr>
      <vt:lpstr> </vt:lpstr>
      <vt:lpstr>“What the community can do”</vt:lpstr>
      <vt:lpstr>  </vt:lpstr>
      <vt:lpstr>PowerPoint Presentation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PhilipJennings</dc:creator>
  <cp:lastModifiedBy>PhilipJennings</cp:lastModifiedBy>
  <cp:revision>320</cp:revision>
  <cp:lastPrinted>2021-10-15T09:15:45Z</cp:lastPrinted>
  <dcterms:created xsi:type="dcterms:W3CDTF">2016-06-28T15:07:53Z</dcterms:created>
  <dcterms:modified xsi:type="dcterms:W3CDTF">2026-03-04T15:48:11Z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0x01010036CC4CD21303EE4AA7C2973107D6E871</vt:lpwstr>
  </property>
</Properties>
</file>